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26" autoAdjust="0"/>
  </p:normalViewPr>
  <p:slideViewPr>
    <p:cSldViewPr>
      <p:cViewPr>
        <p:scale>
          <a:sx n="88" d="100"/>
          <a:sy n="88" d="100"/>
        </p:scale>
        <p:origin x="1814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25F3C-A2B6-4C49-B233-4287E59BDCE0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EB1CD-20AF-43C0-982C-BDDF57FA8EF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487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EB1CD-20AF-43C0-982C-BDDF57FA8EF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79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82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812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11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14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855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620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78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978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86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58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8D5C-FF57-4432-92C3-6B516045B8DE}" type="datetimeFigureOut">
              <a:rPr kumimoji="1" lang="ja-JP" altLang="en-US" smtClean="0"/>
              <a:t>2024/1/24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5053-0A44-4ED6-9E55-1A4EB1A4A6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9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395536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/>
              <a:t>Food Truck Schedule </a:t>
            </a:r>
            <a:br>
              <a:rPr lang="en-US" altLang="ja-JP" sz="2000" dirty="0"/>
            </a:br>
            <a:r>
              <a:rPr lang="en-US" altLang="ja-JP" sz="2700" b="1" dirty="0"/>
              <a:t>FEB</a:t>
            </a:r>
            <a:r>
              <a:rPr lang="ja-JP" altLang="en-US" sz="2700" b="1" dirty="0"/>
              <a:t>　</a:t>
            </a:r>
            <a:r>
              <a:rPr lang="en-US" altLang="ja-JP" sz="2700" b="1" dirty="0"/>
              <a:t>2024</a:t>
            </a:r>
            <a:endParaRPr lang="ja-JP" altLang="en-US" sz="2700" b="1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55451"/>
              </p:ext>
            </p:extLst>
          </p:nvPr>
        </p:nvGraphicFramePr>
        <p:xfrm>
          <a:off x="1086303" y="806936"/>
          <a:ext cx="6848065" cy="427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SUN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MON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TUE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WED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THU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FRI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</a:rPr>
                        <a:t>SAT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30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〇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algn="l" defTabSz="914400" rtl="0" eaLnBrk="1" latinLnBrk="0" hangingPunct="1"/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〇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  <a:p>
                      <a:endParaRPr kumimoji="1" lang="en-US" altLang="ja-JP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3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     △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</a:p>
                    <a:p>
                      <a:r>
                        <a:rPr kumimoji="1" lang="en-US" altLang="ja-JP" dirty="0"/>
                        <a:t>      </a:t>
                      </a:r>
                      <a:r>
                        <a:rPr kumimoji="1" lang="ja-JP" altLang="en-US" dirty="0"/>
                        <a:t>〇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0070C0"/>
                          </a:solidFill>
                        </a:rPr>
                        <a:t>10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3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△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13</a:t>
                      </a:r>
                    </a:p>
                    <a:p>
                      <a:r>
                        <a:rPr kumimoji="1" lang="ja-JP" altLang="en-US" dirty="0"/>
                        <a:t>　　〇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</a:p>
                    <a:p>
                      <a:pPr algn="ctr"/>
                      <a:r>
                        <a:rPr kumimoji="1" lang="ja-JP" altLang="en-US" dirty="0"/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15</a:t>
                      </a:r>
                    </a:p>
                    <a:p>
                      <a:pPr algn="ctr"/>
                      <a:r>
                        <a:rPr kumimoji="1" lang="ja-JP" altLang="en-US" dirty="0"/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16</a:t>
                      </a:r>
                    </a:p>
                    <a:p>
                      <a:pPr algn="ctr"/>
                      <a:r>
                        <a:rPr kumimoji="1" lang="ja-JP" altLang="en-US" dirty="0"/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0070C0"/>
                          </a:solidFill>
                        </a:rPr>
                        <a:t>17</a:t>
                      </a:r>
                    </a:p>
                    <a:p>
                      <a:endParaRPr kumimoji="1" lang="en-US" altLang="ja-JP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03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  <a:p>
                      <a:pPr algn="ctr"/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     △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baseline="0" dirty="0">
                          <a:solidFill>
                            <a:schemeClr val="tx1"/>
                          </a:solidFill>
                        </a:rPr>
                        <a:t> 〇</a:t>
                      </a:r>
                      <a:endParaRPr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baseline="0" dirty="0">
                          <a:solidFill>
                            <a:schemeClr val="tx1"/>
                          </a:solidFill>
                        </a:rPr>
                        <a:t>〇</a:t>
                      </a:r>
                      <a:endParaRPr kumimoji="1" lang="en-US" altLang="ja-JP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  <a:p>
                      <a:endParaRPr kumimoji="1" lang="ja-JP" alt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03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  <a:p>
                      <a:pPr algn="ctr"/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rgbClr val="0070C0"/>
                          </a:solidFill>
                        </a:rPr>
                        <a:t>△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>
                          <a:solidFill>
                            <a:schemeClr val="tx1"/>
                          </a:solidFill>
                        </a:rPr>
                        <a:t> 〇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28</a:t>
                      </a:r>
                    </a:p>
                    <a:p>
                      <a:pPr algn="ctr"/>
                      <a:r>
                        <a:rPr kumimoji="1" lang="ja-JP" altLang="en-US" dirty="0"/>
                        <a:t>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kumimoji="1" lang="ja-JP" altLang="en-US" dirty="0"/>
                        <a:t>〇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03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53823"/>
              </p:ext>
            </p:extLst>
          </p:nvPr>
        </p:nvGraphicFramePr>
        <p:xfrm>
          <a:off x="6652764" y="5511512"/>
          <a:ext cx="197237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836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Kaluna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27767"/>
              </p:ext>
            </p:extLst>
          </p:nvPr>
        </p:nvGraphicFramePr>
        <p:xfrm>
          <a:off x="6640899" y="5871552"/>
          <a:ext cx="138748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618"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solidFill>
                            <a:srgbClr val="0070C0"/>
                          </a:solidFill>
                        </a:rPr>
                        <a:t>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DADDY’S PIZZA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423306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301208"/>
            <a:ext cx="1674399" cy="1387495"/>
          </a:xfrm>
          <a:prstGeom prst="rect">
            <a:avLst/>
          </a:prstGeom>
        </p:spPr>
      </p:pic>
      <p:pic>
        <p:nvPicPr>
          <p:cNvPr id="12" name="Picture 30" descr="image_6487327 (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1703302" cy="1381973"/>
          </a:xfrm>
          <a:prstGeom prst="rect">
            <a:avLst/>
          </a:prstGeom>
          <a:noFill/>
          <a:ln w="9525" cap="flat" cmpd="sng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748606" y="6372036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kern="10" dirty="0">
                <a:ln w="9525" cap="flat" cmpd="sng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Quesadilla</a:t>
            </a:r>
            <a:endParaRPr lang="ja-JP" altLang="en-US" b="1" kern="10" dirty="0">
              <a:ln w="9525" cap="flat" cmpd="sng">
                <a:solidFill>
                  <a:srgbClr val="F8F8F8"/>
                </a:solidFill>
                <a:round/>
                <a:headEnd/>
                <a:tailEnd/>
              </a:ln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19672" y="6372036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b="1" kern="10" dirty="0">
                <a:ln w="9525" cap="flat" cmpd="sng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Pizza</a:t>
            </a:r>
            <a:endParaRPr lang="ja-JP" altLang="en-US" b="1" kern="10" dirty="0">
              <a:ln w="9525" cap="flat" cmpd="sng">
                <a:solidFill>
                  <a:srgbClr val="F8F8F8"/>
                </a:solidFill>
                <a:round/>
                <a:headEnd/>
                <a:tailEnd/>
              </a:ln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637939" y="62373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ja-JP" altLang="en-US" dirty="0">
                <a:solidFill>
                  <a:srgbClr val="FF0000"/>
                </a:solidFill>
              </a:rPr>
              <a:t>□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000800" y="6263734"/>
            <a:ext cx="17476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dirty="0"/>
              <a:t>BENTO SHOP ON THE HILL</a:t>
            </a:r>
            <a:endParaRPr lang="ja-JP" altLang="en-US" sz="11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856" y="5301208"/>
            <a:ext cx="1559368" cy="1381973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5161486" y="6139604"/>
            <a:ext cx="128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b="1" kern="10" dirty="0">
                <a:ln w="9525" cap="flat" cmpd="sng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Japanese food</a:t>
            </a:r>
          </a:p>
          <a:p>
            <a:pPr algn="ctr"/>
            <a:r>
              <a:rPr lang="en-US" altLang="ja-JP" sz="1400" b="1" kern="10" dirty="0">
                <a:ln w="9525" cap="flat" cmpd="sng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ＭＳ Ｐゴシック" panose="020B0600070205080204" pitchFamily="50" charset="-128"/>
              </a:rPr>
              <a:t>/Korean food</a:t>
            </a:r>
            <a:endParaRPr lang="ja-JP" altLang="en-US" sz="1400" b="1" kern="10" dirty="0">
              <a:ln w="9525" cap="flat" cmpd="sng">
                <a:solidFill>
                  <a:srgbClr val="F8F8F8"/>
                </a:solidFill>
                <a:round/>
                <a:headEnd/>
                <a:tailEnd/>
              </a:ln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004048" y="6624443"/>
            <a:ext cx="17476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dirty="0"/>
              <a:t>BENTO SHOP ON THE HILL</a:t>
            </a:r>
            <a:endParaRPr lang="ja-JP" altLang="en-US" sz="1100" b="1" dirty="0"/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67697"/>
              </p:ext>
            </p:extLst>
          </p:nvPr>
        </p:nvGraphicFramePr>
        <p:xfrm>
          <a:off x="532084" y="6639228"/>
          <a:ext cx="2311724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11"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DADDY’S PIZZA</a:t>
                      </a:r>
                      <a:endParaRPr kumimoji="1" lang="ja-JP" alt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139317"/>
              </p:ext>
            </p:extLst>
          </p:nvPr>
        </p:nvGraphicFramePr>
        <p:xfrm>
          <a:off x="2743644" y="6648850"/>
          <a:ext cx="197237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39">
                <a:tc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Kaluna</a:t>
                      </a:r>
                      <a:endParaRPr kumimoji="1" lang="ja-JP" alt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205" y="6119718"/>
            <a:ext cx="1087111" cy="576064"/>
          </a:xfrm>
          <a:prstGeom prst="rect">
            <a:avLst/>
          </a:prstGeom>
        </p:spPr>
      </p:pic>
      <p:sp>
        <p:nvSpPr>
          <p:cNvPr id="15" name="WordArt 81"/>
          <p:cNvSpPr>
            <a:spLocks noChangeArrowheads="1" noChangeShapeType="1"/>
          </p:cNvSpPr>
          <p:nvPr/>
        </p:nvSpPr>
        <p:spPr bwMode="auto">
          <a:xfrm>
            <a:off x="2773015" y="6098843"/>
            <a:ext cx="1366937" cy="426501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71431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n-US" altLang="ja-JP" sz="3600" b="1" kern="10" spc="0" dirty="0">
                <a:ln w="9525" cap="flat" cmpd="sng">
                  <a:solidFill>
                    <a:srgbClr val="F8F8F8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Garlic Butter Rice</a:t>
            </a:r>
            <a:endParaRPr lang="ja-JP" altLang="en-US" sz="3600" b="1" kern="10" spc="0" dirty="0">
              <a:ln w="9525" cap="flat" cmpd="sng">
                <a:solidFill>
                  <a:srgbClr val="F8F8F8"/>
                </a:solidFill>
                <a:round/>
                <a:headEnd/>
                <a:tailE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96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103</Words>
  <Application>Microsoft Office PowerPoint</Application>
  <PresentationFormat>画面に合わせる (4:3)</PresentationFormat>
  <Paragraphs>73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SAWAKO KAZUME</dc:creator>
  <cp:lastModifiedBy>Yuka Kaida</cp:lastModifiedBy>
  <cp:revision>139</cp:revision>
  <cp:lastPrinted>2023-08-30T05:25:04Z</cp:lastPrinted>
  <dcterms:created xsi:type="dcterms:W3CDTF">2021-09-02T06:30:37Z</dcterms:created>
  <dcterms:modified xsi:type="dcterms:W3CDTF">2024-01-24T08:24:35Z</dcterms:modified>
</cp:coreProperties>
</file>